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7" r:id="rId4"/>
    <p:sldId id="279" r:id="rId5"/>
    <p:sldId id="325" r:id="rId6"/>
    <p:sldId id="326" r:id="rId7"/>
    <p:sldId id="327" r:id="rId8"/>
    <p:sldId id="324" r:id="rId9"/>
    <p:sldId id="328" r:id="rId10"/>
    <p:sldId id="329" r:id="rId11"/>
    <p:sldId id="330" r:id="rId12"/>
    <p:sldId id="331" r:id="rId13"/>
    <p:sldId id="332" r:id="rId14"/>
    <p:sldId id="333" r:id="rId15"/>
    <p:sldId id="336" r:id="rId16"/>
    <p:sldId id="334" r:id="rId17"/>
    <p:sldId id="337" r:id="rId18"/>
    <p:sldId id="338" r:id="rId19"/>
    <p:sldId id="339" r:id="rId20"/>
    <p:sldId id="340" r:id="rId21"/>
    <p:sldId id="342" r:id="rId22"/>
    <p:sldId id="341" r:id="rId23"/>
    <p:sldId id="343" r:id="rId24"/>
    <p:sldId id="344" r:id="rId25"/>
    <p:sldId id="345" r:id="rId26"/>
    <p:sldId id="346" r:id="rId27"/>
    <p:sldId id="347" r:id="rId28"/>
    <p:sldId id="31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-78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24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6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6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78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xmlns="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96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xmlns="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xmlns="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xmlns="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xmlns="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xmlns="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xmlns="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xmlns="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xmlns="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xmlns="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xmlns="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xmlns="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xmlns="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xmlns="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xmlns="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88309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40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xmlns="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1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6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xmlns="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293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6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61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73" r:id="rId3"/>
    <p:sldLayoutId id="2147483668" r:id="rId4"/>
    <p:sldLayoutId id="2147483670" r:id="rId5"/>
    <p:sldLayoutId id="2147483669" r:id="rId6"/>
    <p:sldLayoutId id="2147483671" r:id="rId7"/>
    <p:sldLayoutId id="2147483672" r:id="rId8"/>
    <p:sldLayoutId id="2147483674" r:id="rId9"/>
    <p:sldLayoutId id="2147483680" r:id="rId10"/>
    <p:sldLayoutId id="2147483684" r:id="rId11"/>
    <p:sldLayoutId id="2147483665" r:id="rId12"/>
    <p:sldLayoutId id="2147483683" r:id="rId13"/>
    <p:sldLayoutId id="2147483682" r:id="rId14"/>
    <p:sldLayoutId id="2147483681" r:id="rId15"/>
    <p:sldLayoutId id="2147483679" r:id="rId16"/>
    <p:sldLayoutId id="2147483678" r:id="rId17"/>
    <p:sldLayoutId id="2147483677" r:id="rId18"/>
    <p:sldLayoutId id="2147483676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B1076-7CAA-4A2C-93BD-B9BDC464E920}"/>
              </a:ext>
            </a:extLst>
          </p:cNvPr>
          <p:cNvSpPr txBox="1"/>
          <p:nvPr/>
        </p:nvSpPr>
        <p:spPr>
          <a:xfrm>
            <a:off x="4277546" y="3877048"/>
            <a:ext cx="656452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sz="4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Calisto MT" pitchFamily="18" charset="0"/>
              </a:rPr>
              <a:t>Informasi</a:t>
            </a:r>
            <a:r>
              <a:rPr lang="en-US" sz="4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Calisto MT" pitchFamily="18" charset="0"/>
              </a:rPr>
              <a:t>Universita</a:t>
            </a:r>
            <a:r>
              <a:rPr lang="en-US" sz="4400" dirty="0" err="1" smtClean="0">
                <a:solidFill>
                  <a:schemeClr val="bg1"/>
                </a:solidFill>
                <a:latin typeface="Calisto MT" pitchFamily="18" charset="0"/>
              </a:rPr>
              <a:t>s</a:t>
            </a:r>
            <a:r>
              <a:rPr lang="en-US" sz="4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Calisto MT" pitchFamily="18" charset="0"/>
              </a:rPr>
              <a:t>Udayana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572CC02-C48B-46EC-AFB2-287D413B097B}"/>
              </a:ext>
            </a:extLst>
          </p:cNvPr>
          <p:cNvGrpSpPr/>
          <p:nvPr/>
        </p:nvGrpSpPr>
        <p:grpSpPr>
          <a:xfrm rot="10800000">
            <a:off x="1064346" y="498479"/>
            <a:ext cx="3634011" cy="1097280"/>
            <a:chOff x="8230329" y="5360525"/>
            <a:chExt cx="3634011" cy="10972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iamond 4">
            <a:extLst>
              <a:ext uri="{FF2B5EF4-FFF2-40B4-BE49-F238E27FC236}">
                <a16:creationId xmlns:a16="http://schemas.microsoft.com/office/drawing/2014/main" xmlns="" id="{C7FEC4FF-3B18-4C32-880D-24AF445B4CD5}"/>
              </a:ext>
            </a:extLst>
          </p:cNvPr>
          <p:cNvSpPr/>
          <p:nvPr/>
        </p:nvSpPr>
        <p:spPr>
          <a:xfrm>
            <a:off x="1497228" y="48733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xmlns="" id="{E50EA38B-23FC-4E7A-B7AA-8E3D0D22FD4D}"/>
              </a:ext>
            </a:extLst>
          </p:cNvPr>
          <p:cNvSpPr/>
          <p:nvPr/>
        </p:nvSpPr>
        <p:spPr>
          <a:xfrm>
            <a:off x="9221111" y="3145089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xmlns="" id="{6DC3E00E-BC60-47A6-ACFF-D2A128A9F524}"/>
              </a:ext>
            </a:extLst>
          </p:cNvPr>
          <p:cNvSpPr/>
          <p:nvPr/>
        </p:nvSpPr>
        <p:spPr>
          <a:xfrm>
            <a:off x="6087497" y="3581675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xmlns="" id="{5AFF7729-CFFB-4020-A705-E805834C0FFB}"/>
              </a:ext>
            </a:extLst>
          </p:cNvPr>
          <p:cNvSpPr/>
          <p:nvPr/>
        </p:nvSpPr>
        <p:spPr>
          <a:xfrm>
            <a:off x="4774908" y="5034511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9B3B3BA0-ACCE-4843-9FF5-CACAE6C136CA}"/>
              </a:ext>
            </a:extLst>
          </p:cNvPr>
          <p:cNvGrpSpPr/>
          <p:nvPr/>
        </p:nvGrpSpPr>
        <p:grpSpPr>
          <a:xfrm>
            <a:off x="7493643" y="4581508"/>
            <a:ext cx="3643536" cy="1106806"/>
            <a:chOff x="8230329" y="5360525"/>
            <a:chExt cx="3643536" cy="11068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xmlns="" id="{0CAE8180-B2E6-44FE-89C1-0A88EF32B703}"/>
              </a:ext>
            </a:extLst>
          </p:cNvPr>
          <p:cNvSpPr/>
          <p:nvPr/>
        </p:nvSpPr>
        <p:spPr>
          <a:xfrm>
            <a:off x="4460575" y="1329446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xmlns="" id="{FACFFFBF-F513-4171-A2F1-660E586D1529}"/>
              </a:ext>
            </a:extLst>
          </p:cNvPr>
          <p:cNvSpPr/>
          <p:nvPr/>
        </p:nvSpPr>
        <p:spPr>
          <a:xfrm>
            <a:off x="10782590" y="5738553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74405D2-8C3E-406F-B39E-380FF0437A16}"/>
              </a:ext>
            </a:extLst>
          </p:cNvPr>
          <p:cNvGrpSpPr/>
          <p:nvPr/>
        </p:nvGrpSpPr>
        <p:grpSpPr>
          <a:xfrm>
            <a:off x="2152142" y="784526"/>
            <a:ext cx="2620319" cy="525185"/>
            <a:chOff x="1612709" y="1258934"/>
            <a:chExt cx="2620319" cy="5251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06459C8E-9B2C-4EA7-A6CD-1F078E045F51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E611548-7B7B-4073-88EA-9417120F7704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1A282257-C059-455D-8C25-02EB60353EC2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FE9CC13D-BF56-4816-B845-338F849F09AE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820CCD1A-1935-4548-B37A-BF970583EEB8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CF545B7A-CD6D-4600-A6DC-AC1073708340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8F0185C9-BE30-4E65-B113-E921386AB6DF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FB3E2D0B-DDD8-4EEC-B463-912F68359E68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35E34903-88D8-4BAA-B175-DC5E85CD3F9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9E12805-2E06-4AFC-8C32-D944A5B1CDA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2E6BBE8C-58B8-41FE-9D83-B3FD1EF3A890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E8601E4E-7573-4036-8BA0-C5D5F54862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2B812893-DC43-4F70-9E22-617F7C40707C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852714A1-B043-4C72-9565-F337EA7F6977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84319DC-51BF-407C-80A0-C9FE13CB755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92CD93FA-1821-442B-91D5-0979DE4E950F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1A70C58B-5D36-4447-ACA6-F8F526146088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3AC2A169-E29A-411E-86F9-33494C79D0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572753AE-3A87-44B4-A2FE-A6A708759737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3C052306-B275-4A41-BD0F-C784A5C9E5F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24485376-1239-476E-A520-63229E452A8B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E57D6D50-1B6B-4A8F-9DD5-04FA7EE4A7CC}"/>
              </a:ext>
            </a:extLst>
          </p:cNvPr>
          <p:cNvGrpSpPr/>
          <p:nvPr/>
        </p:nvGrpSpPr>
        <p:grpSpPr>
          <a:xfrm>
            <a:off x="9524580" y="3190875"/>
            <a:ext cx="2620319" cy="525185"/>
            <a:chOff x="1612709" y="1258934"/>
            <a:chExt cx="2620319" cy="52518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D59C00BA-A39F-4D7E-889E-B25842CA53A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7C448EB-B79D-41BA-9646-AB0B71CFBDE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0D48E348-4F2D-46A6-B15F-1DE62033A54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4F2318FA-7F9A-4941-B427-8327B3099DC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11D17FE1-56BD-42C8-958C-3791EF3452C7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B324662D-172B-481B-AE07-481FBD3C1BFE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FF764CF5-6156-49B3-9C0B-64CA00896F3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E35E758D-E385-487B-8C28-EB51C7D0FFA2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8B9FCEC6-F04C-470F-9EF7-8D5EB466AD2C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2F82922-3FBB-480C-9EC0-EA9981CF9844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353444EA-7B1F-472A-B91F-97AA048D32B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1B8C623E-ACA6-46CC-BBBF-EBB8DCF1F00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C6392E33-123F-4FA4-93CF-E229273CB8D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383FF851-9ECB-4E64-8B05-0F2D6B20B763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F428B28F-5100-4B29-A291-4A2617AB0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B5E4AD8D-C5A2-4F29-B10A-6FACA727D5E8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99A3C00B-F733-4775-A82A-E37134C6570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470FFB39-45C0-4D9A-84C4-694F1D9C968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2E56C65A-2633-43DD-B150-89E78EF4A80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E6C67CA1-0189-470B-92A3-633CB976CF6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160FDA22-62F7-4D95-95E9-485433E52D0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757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6" y="3017547"/>
            <a:ext cx="8794056" cy="351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Bimbingan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5" y="1446324"/>
            <a:ext cx="9159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bimbingan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dosen-dosen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pembimbing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menjadi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bimbingan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7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14" y="2045154"/>
            <a:ext cx="8273998" cy="25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4" y="4256909"/>
            <a:ext cx="8933108" cy="24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Mengisi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KRS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7030" y="1394587"/>
            <a:ext cx="29800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mengisi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KRS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KRS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semester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tertentu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pilihan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tambah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KRS,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memilih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semester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matakuliah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ditambahkan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2" y="2632656"/>
            <a:ext cx="8628846" cy="389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Detail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Profil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3792" y="1394587"/>
            <a:ext cx="9113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sudah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dimasukkan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sebelumnya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mereka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7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7121051" y="5560826"/>
            <a:ext cx="34798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Fitur</a:t>
            </a:r>
            <a:r>
              <a:rPr lang="en-US" altLang="ko-KR" sz="40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Dosen</a:t>
            </a:r>
            <a:endParaRPr lang="ko-KR" altLang="en-US" sz="40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xmlns="" id="{65697609-5EA4-4D68-BE22-A65FB4074EBA}"/>
              </a:ext>
            </a:extLst>
          </p:cNvPr>
          <p:cNvSpPr/>
          <p:nvPr/>
        </p:nvSpPr>
        <p:spPr>
          <a:xfrm>
            <a:off x="1673954" y="841570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xmlns="" id="{6C3EB5A1-3CF0-4BD5-BB53-71BA76F7E118}"/>
              </a:ext>
            </a:extLst>
          </p:cNvPr>
          <p:cNvSpPr/>
          <p:nvPr/>
        </p:nvSpPr>
        <p:spPr>
          <a:xfrm>
            <a:off x="4275692" y="3165519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xmlns="" id="{07DED52A-6554-4E8F-991E-8854317480D7}"/>
              </a:ext>
            </a:extLst>
          </p:cNvPr>
          <p:cNvSpPr/>
          <p:nvPr/>
        </p:nvSpPr>
        <p:spPr>
          <a:xfrm>
            <a:off x="2919541" y="528866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xmlns="" id="{9F0825D9-D869-4D5D-A365-028BEBB07060}"/>
              </a:ext>
            </a:extLst>
          </p:cNvPr>
          <p:cNvSpPr/>
          <p:nvPr/>
        </p:nvSpPr>
        <p:spPr>
          <a:xfrm>
            <a:off x="721718" y="3675799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D604367-943C-403F-9B88-218C6882CFA6}"/>
              </a:ext>
            </a:extLst>
          </p:cNvPr>
          <p:cNvGrpSpPr/>
          <p:nvPr/>
        </p:nvGrpSpPr>
        <p:grpSpPr>
          <a:xfrm>
            <a:off x="2503016" y="231907"/>
            <a:ext cx="2620319" cy="525185"/>
            <a:chOff x="1612709" y="1258934"/>
            <a:chExt cx="2620319" cy="52518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4D0E9279-943C-47C1-87C2-A99E7169E72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5D6F9E02-EC7B-4DD9-AABB-87D5B247036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A24645F5-A4A4-45F5-AC05-8D40A1C4845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999F2A4A-0840-46B3-B4DC-4525EA83D0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5B8258BB-5865-4BCE-B48C-28720970F54A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0B4C3BB-13EF-4199-9BCD-7527C0DFA921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742BD141-5EC6-4346-9C74-04E4D8EC9A67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A7E40AA-09BC-4937-A869-F76B02F25F7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7A41C991-7B07-42C8-B4DF-D23ABDA6EDC5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83767DED-0590-42A3-AAAF-48C9CC30E2F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2F7395E-5DCA-4B13-91EB-07008200AC6B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CF29E2B7-E58D-43D8-9172-3467DBA1FC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EABD1C83-9EB6-4ED0-A7DA-7A813247365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297DC1C7-DF04-462B-8E28-8964FE847A15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03333193-419A-49C8-9331-26098059E70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9482C051-0D48-46D7-AA0B-1C69777B5403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4EE5C538-F064-4894-9577-DFC67AC873C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C7143FD2-CEF2-469E-884D-C46982770A4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4BCF759B-7521-48D7-962C-D1924C94507F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0772589-562D-4CC4-83DA-52BC04D5E04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50C1E096-F11A-45D8-9C92-C20E8F6214FD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78C26EEF-D283-4DD8-BA13-CA872CD5E88C}"/>
              </a:ext>
            </a:extLst>
          </p:cNvPr>
          <p:cNvGrpSpPr/>
          <p:nvPr/>
        </p:nvGrpSpPr>
        <p:grpSpPr>
          <a:xfrm>
            <a:off x="4565976" y="6126559"/>
            <a:ext cx="2620319" cy="525185"/>
            <a:chOff x="1612709" y="1258934"/>
            <a:chExt cx="2620319" cy="5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A9467519-5E0B-4E6B-9359-7E49C0706C2B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8AEFEB52-FE38-4D1D-B189-3A81736D9B49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C2AA1CC3-41D1-415C-A91D-92587CBEE18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089BAA9-7096-4069-94C8-F31FA62FCA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E1AE6A12-AF3E-4D92-B280-982F8F45A34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CE7AE893-C87F-4E20-8338-207E7E402923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D2B1CE0-3722-4429-9BCC-BCA8EA8C459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C435A21D-BB8D-47E6-B0C5-84D129A316CC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4CD5C712-24B8-4B93-9E76-6E21E3193AF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B6237FA5-50EE-4D3A-91D0-5532374AC4B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1D586D65-0394-44D8-80E0-4B4A93DF26C6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AFBE29C-3F71-4D3C-B2C1-72D45ACB7CA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8437E719-DC10-4DA9-A443-CDD04893ACDA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6147AD15-8420-4CAD-8F30-F46A6E07F04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91B444EA-0EC8-4E21-931B-55F59305D86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51D0208-2E19-4715-B5ED-5797679ED22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D0BBAC55-BC90-4750-B79F-D4846F53907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CF9F9D1-DA89-4347-89D3-C0BE28BD22A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ABA5B2F2-70DE-4DE5-8C19-2C08A5A2569A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B708652-88ED-4B51-BD25-6EA651D81717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6AFD02C0-8DB8-4390-8108-FEFD943E4B67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xmlns="" id="{054C6852-9435-4614-9AEA-A0630E3781E5}"/>
              </a:ext>
            </a:extLst>
          </p:cNvPr>
          <p:cNvSpPr/>
          <p:nvPr/>
        </p:nvSpPr>
        <p:spPr>
          <a:xfrm>
            <a:off x="5307361" y="4691582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3">
            <a:extLst>
              <a:ext uri="{FF2B5EF4-FFF2-40B4-BE49-F238E27FC236}">
                <a16:creationId xmlns:a16="http://schemas.microsoft.com/office/drawing/2014/main" xmlns="" id="{131CADC8-89DF-41CF-8DDD-CD05498EFF43}"/>
              </a:ext>
            </a:extLst>
          </p:cNvPr>
          <p:cNvSpPr/>
          <p:nvPr/>
        </p:nvSpPr>
        <p:spPr>
          <a:xfrm>
            <a:off x="7186295" y="987910"/>
            <a:ext cx="2520331" cy="415754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08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3" y="2859098"/>
            <a:ext cx="8062175" cy="381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Mahasiswa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6" y="1331318"/>
            <a:ext cx="96356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email,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alamat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mencari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lainnya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dengan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memasukkan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fitur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pencarian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623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6" y="2783896"/>
            <a:ext cx="9234152" cy="380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Dosen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6" y="1494072"/>
            <a:ext cx="9635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nip,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nidn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email,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15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14" y="3441138"/>
            <a:ext cx="6864440" cy="3274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Kelas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45207" y="1318732"/>
            <a:ext cx="497345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tersedia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mengajar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jam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kuliah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kuota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status. 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6" y="1289608"/>
            <a:ext cx="5988676" cy="23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4456" y="3924199"/>
            <a:ext cx="28226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siapa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saja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mengikuti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menampilkan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nim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melakukan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aksi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edit,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hapus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alisto MT" pitchFamily="18" charset="0"/>
              </a:rPr>
              <a:t>lihat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.</a:t>
            </a:r>
          </a:p>
          <a:p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16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aksi</a:t>
            </a:r>
            <a:r>
              <a:rPr lang="en-US" altLang="ko-KR" sz="1600" dirty="0" smtClean="0">
                <a:solidFill>
                  <a:schemeClr val="bg1"/>
                </a:solidFill>
                <a:latin typeface="Calisto MT" pitchFamily="18" charset="0"/>
              </a:rPr>
              <a:t> edit, </a:t>
            </a:r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16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16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mengubah</a:t>
            </a:r>
            <a:r>
              <a:rPr lang="en-US" altLang="ko-KR" sz="16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16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1600" dirty="0" err="1" smtClean="0">
                <a:solidFill>
                  <a:schemeClr val="bg1"/>
                </a:solidFill>
                <a:latin typeface="Calisto MT" pitchFamily="18" charset="0"/>
              </a:rPr>
              <a:t>tersedia</a:t>
            </a:r>
            <a:r>
              <a:rPr lang="en-US" altLang="ko-KR" sz="1600" dirty="0">
                <a:solidFill>
                  <a:schemeClr val="bg1"/>
                </a:solidFill>
                <a:latin typeface="Calisto MT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617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6" y="2646651"/>
            <a:ext cx="9697792" cy="3841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Bimbingan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5" y="1332135"/>
            <a:ext cx="9159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bimbingan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dosen-dosen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pembimbing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menjadi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bimbingan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4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4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52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7" y="2546598"/>
            <a:ext cx="8025752" cy="388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Detail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Profil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3792" y="1436892"/>
            <a:ext cx="911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sudah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dimasukkan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sebelumnya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mereka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952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7056751" y="5288665"/>
            <a:ext cx="34798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Fitur</a:t>
            </a:r>
            <a:r>
              <a:rPr lang="en-US" altLang="ko-KR" sz="40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Admin</a:t>
            </a:r>
            <a:endParaRPr lang="ko-KR" altLang="en-US" sz="40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xmlns="" id="{65697609-5EA4-4D68-BE22-A65FB4074EBA}"/>
              </a:ext>
            </a:extLst>
          </p:cNvPr>
          <p:cNvSpPr/>
          <p:nvPr/>
        </p:nvSpPr>
        <p:spPr>
          <a:xfrm>
            <a:off x="1673954" y="841570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xmlns="" id="{6C3EB5A1-3CF0-4BD5-BB53-71BA76F7E118}"/>
              </a:ext>
            </a:extLst>
          </p:cNvPr>
          <p:cNvSpPr/>
          <p:nvPr/>
        </p:nvSpPr>
        <p:spPr>
          <a:xfrm>
            <a:off x="4275692" y="3165519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xmlns="" id="{07DED52A-6554-4E8F-991E-8854317480D7}"/>
              </a:ext>
            </a:extLst>
          </p:cNvPr>
          <p:cNvSpPr/>
          <p:nvPr/>
        </p:nvSpPr>
        <p:spPr>
          <a:xfrm>
            <a:off x="2919541" y="528866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xmlns="" id="{9F0825D9-D869-4D5D-A365-028BEBB07060}"/>
              </a:ext>
            </a:extLst>
          </p:cNvPr>
          <p:cNvSpPr/>
          <p:nvPr/>
        </p:nvSpPr>
        <p:spPr>
          <a:xfrm>
            <a:off x="721718" y="3675799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D604367-943C-403F-9B88-218C6882CFA6}"/>
              </a:ext>
            </a:extLst>
          </p:cNvPr>
          <p:cNvGrpSpPr/>
          <p:nvPr/>
        </p:nvGrpSpPr>
        <p:grpSpPr>
          <a:xfrm>
            <a:off x="2503016" y="231907"/>
            <a:ext cx="2620319" cy="525185"/>
            <a:chOff x="1612709" y="1258934"/>
            <a:chExt cx="2620319" cy="52518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4D0E9279-943C-47C1-87C2-A99E7169E72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5D6F9E02-EC7B-4DD9-AABB-87D5B247036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A24645F5-A4A4-45F5-AC05-8D40A1C4845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999F2A4A-0840-46B3-B4DC-4525EA83D0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5B8258BB-5865-4BCE-B48C-28720970F54A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0B4C3BB-13EF-4199-9BCD-7527C0DFA921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742BD141-5EC6-4346-9C74-04E4D8EC9A67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A7E40AA-09BC-4937-A869-F76B02F25F7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7A41C991-7B07-42C8-B4DF-D23ABDA6EDC5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83767DED-0590-42A3-AAAF-48C9CC30E2F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2F7395E-5DCA-4B13-91EB-07008200AC6B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CF29E2B7-E58D-43D8-9172-3467DBA1FC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EABD1C83-9EB6-4ED0-A7DA-7A813247365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297DC1C7-DF04-462B-8E28-8964FE847A15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03333193-419A-49C8-9331-26098059E70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9482C051-0D48-46D7-AA0B-1C69777B5403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4EE5C538-F064-4894-9577-DFC67AC873C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C7143FD2-CEF2-469E-884D-C46982770A4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4BCF759B-7521-48D7-962C-D1924C94507F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0772589-562D-4CC4-83DA-52BC04D5E04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50C1E096-F11A-45D8-9C92-C20E8F6214FD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78C26EEF-D283-4DD8-BA13-CA872CD5E88C}"/>
              </a:ext>
            </a:extLst>
          </p:cNvPr>
          <p:cNvGrpSpPr/>
          <p:nvPr/>
        </p:nvGrpSpPr>
        <p:grpSpPr>
          <a:xfrm>
            <a:off x="4565976" y="6126559"/>
            <a:ext cx="2620319" cy="525185"/>
            <a:chOff x="1612709" y="1258934"/>
            <a:chExt cx="2620319" cy="5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A9467519-5E0B-4E6B-9359-7E49C0706C2B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8AEFEB52-FE38-4D1D-B189-3A81736D9B49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C2AA1CC3-41D1-415C-A91D-92587CBEE18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089BAA9-7096-4069-94C8-F31FA62FCA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E1AE6A12-AF3E-4D92-B280-982F8F45A34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CE7AE893-C87F-4E20-8338-207E7E402923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D2B1CE0-3722-4429-9BCC-BCA8EA8C459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C435A21D-BB8D-47E6-B0C5-84D129A316CC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4CD5C712-24B8-4B93-9E76-6E21E3193AF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B6237FA5-50EE-4D3A-91D0-5532374AC4B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1D586D65-0394-44D8-80E0-4B4A93DF26C6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AFBE29C-3F71-4D3C-B2C1-72D45ACB7CA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8437E719-DC10-4DA9-A443-CDD04893ACDA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6147AD15-8420-4CAD-8F30-F46A6E07F04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91B444EA-0EC8-4E21-931B-55F59305D86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51D0208-2E19-4715-B5ED-5797679ED22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D0BBAC55-BC90-4750-B79F-D4846F53907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CF9F9D1-DA89-4347-89D3-C0BE28BD22A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ABA5B2F2-70DE-4DE5-8C19-2C08A5A2569A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B708652-88ED-4B51-BD25-6EA651D81717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6AFD02C0-8DB8-4390-8108-FEFD943E4B67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xmlns="" id="{054C6852-9435-4614-9AEA-A0630E3781E5}"/>
              </a:ext>
            </a:extLst>
          </p:cNvPr>
          <p:cNvSpPr/>
          <p:nvPr/>
        </p:nvSpPr>
        <p:spPr>
          <a:xfrm>
            <a:off x="5307361" y="4691582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C733D01E-5BDF-4C4A-BCBD-9A67558255B1}"/>
              </a:ext>
            </a:extLst>
          </p:cNvPr>
          <p:cNvGrpSpPr/>
          <p:nvPr/>
        </p:nvGrpSpPr>
        <p:grpSpPr>
          <a:xfrm>
            <a:off x="7238386" y="1391851"/>
            <a:ext cx="3270194" cy="3518024"/>
            <a:chOff x="1100103" y="2793247"/>
            <a:chExt cx="3462029" cy="3687030"/>
          </a:xfrm>
        </p:grpSpPr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xmlns="" id="{37F836A9-DE96-47DE-B129-7024F29FB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81" name="Rounded Rectangle 18">
              <a:extLst>
                <a:ext uri="{FF2B5EF4-FFF2-40B4-BE49-F238E27FC236}">
                  <a16:creationId xmlns:a16="http://schemas.microsoft.com/office/drawing/2014/main" xmlns="" id="{4B80F304-DBEE-47EA-83DD-0438AC878356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xmlns="" id="{3CD14FEB-9623-4E56-B78E-D0125D9DD6E3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xmlns="" id="{805B09FE-55BE-411A-AA42-334C98BB3162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xmlns="" id="{DD9AB454-116B-4EB2-8F58-F50ECBDEB91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xmlns="" id="{0EA310E8-189E-464A-8910-6FEA27D2F8FF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422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4800" dirty="0" smtClean="0">
                <a:latin typeface="Calisto MT" pitchFamily="18" charset="0"/>
              </a:rPr>
              <a:t>Stake Holder</a:t>
            </a:r>
            <a:endParaRPr lang="en-US" sz="4800" dirty="0">
              <a:latin typeface="Calisto MT" pitchFamily="18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9EB2105E-CC1F-4D74-8C06-DC67F7CC40D1}"/>
              </a:ext>
            </a:extLst>
          </p:cNvPr>
          <p:cNvGrpSpPr/>
          <p:nvPr/>
        </p:nvGrpSpPr>
        <p:grpSpPr>
          <a:xfrm>
            <a:off x="4141479" y="4306108"/>
            <a:ext cx="2232248" cy="2274631"/>
            <a:chOff x="4965552" y="1736224"/>
            <a:chExt cx="2232248" cy="22746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90CA85D0-FE22-4119-923F-FC4B1AD8ECE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Login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Melihat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profil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Mengakses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daftar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mahasiswa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dosen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,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bimbingan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PA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Mengedit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profil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Membuat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kelas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Menghapus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kelas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Mengedit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kelas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617DCFE8-83C9-4233-83C6-72238770515A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latin typeface="Calisto MT" pitchFamily="18" charset="0"/>
                  <a:cs typeface="Arial" pitchFamily="34" charset="0"/>
                </a:rPr>
                <a:t>Admin</a:t>
              </a:r>
              <a:endParaRPr lang="ko-KR" altLang="en-US" sz="1400" b="1" dirty="0">
                <a:solidFill>
                  <a:schemeClr val="bg1"/>
                </a:solidFill>
                <a:latin typeface="Calisto MT" pitchFamily="18" charset="0"/>
                <a:cs typeface="Arial" pitchFamily="34" charset="0"/>
              </a:endParaRPr>
            </a:p>
          </p:txBody>
        </p:sp>
      </p:grpSp>
      <p:sp>
        <p:nvSpPr>
          <p:cNvPr id="34" name="Freeform: Shape 4">
            <a:extLst>
              <a:ext uri="{FF2B5EF4-FFF2-40B4-BE49-F238E27FC236}">
                <a16:creationId xmlns:a16="http://schemas.microsoft.com/office/drawing/2014/main" xmlns="" id="{58FAC970-7D5E-4561-BF25-F033349F1AFD}"/>
              </a:ext>
            </a:extLst>
          </p:cNvPr>
          <p:cNvSpPr/>
          <p:nvPr/>
        </p:nvSpPr>
        <p:spPr>
          <a:xfrm>
            <a:off x="1136363" y="1317321"/>
            <a:ext cx="1707888" cy="3045493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C733D01E-5BDF-4C4A-BCBD-9A67558255B1}"/>
              </a:ext>
            </a:extLst>
          </p:cNvPr>
          <p:cNvGrpSpPr/>
          <p:nvPr/>
        </p:nvGrpSpPr>
        <p:grpSpPr>
          <a:xfrm>
            <a:off x="4836061" y="1425232"/>
            <a:ext cx="2093813" cy="2229893"/>
            <a:chOff x="1100103" y="2793247"/>
            <a:chExt cx="3462029" cy="3687030"/>
          </a:xfrm>
        </p:grpSpPr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xmlns="" id="{37F836A9-DE96-47DE-B129-7024F29FB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37" name="Rounded Rectangle 18">
              <a:extLst>
                <a:ext uri="{FF2B5EF4-FFF2-40B4-BE49-F238E27FC236}">
                  <a16:creationId xmlns:a16="http://schemas.microsoft.com/office/drawing/2014/main" xmlns="" id="{4B80F304-DBEE-47EA-83DD-0438AC878356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xmlns="" id="{3CD14FEB-9623-4E56-B78E-D0125D9DD6E3}"/>
                </a:ext>
              </a:extLst>
            </p:cNvPr>
            <p:cNvSpPr/>
            <p:nvPr/>
          </p:nvSpPr>
          <p:spPr>
            <a:xfrm>
              <a:off x="2940573" y="3339509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xmlns="" id="{805B09FE-55BE-411A-AA42-334C98BB3162}"/>
                </a:ext>
              </a:extLst>
            </p:cNvPr>
            <p:cNvSpPr/>
            <p:nvPr/>
          </p:nvSpPr>
          <p:spPr>
            <a:xfrm>
              <a:off x="1100103" y="4121089"/>
              <a:ext cx="2742086" cy="2359188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59430"/>
                <a:gd name="connsiteY0" fmla="*/ 183976 h 2359188"/>
                <a:gd name="connsiteX1" fmla="*/ 128952 w 2759430"/>
                <a:gd name="connsiteY1" fmla="*/ 2064983 h 2359188"/>
                <a:gd name="connsiteX2" fmla="*/ 1945789 w 2759430"/>
                <a:gd name="connsiteY2" fmla="*/ 2359188 h 2359188"/>
                <a:gd name="connsiteX3" fmla="*/ 1831598 w 2759430"/>
                <a:gd name="connsiteY3" fmla="*/ 1698451 h 2359188"/>
                <a:gd name="connsiteX4" fmla="*/ 2664150 w 2759430"/>
                <a:gd name="connsiteY4" fmla="*/ 130334 h 2359188"/>
                <a:gd name="connsiteX5" fmla="*/ 2054394 w 2759430"/>
                <a:gd name="connsiteY5" fmla="*/ 98409 h 2359188"/>
                <a:gd name="connsiteX6" fmla="*/ 2030082 w 2759430"/>
                <a:gd name="connsiteY6" fmla="*/ 303 h 2359188"/>
                <a:gd name="connsiteX7" fmla="*/ 1898273 w 2759430"/>
                <a:gd name="connsiteY7" fmla="*/ 22051 h 2359188"/>
                <a:gd name="connsiteX8" fmla="*/ 1900421 w 2759430"/>
                <a:gd name="connsiteY8" fmla="*/ 783060 h 2359188"/>
                <a:gd name="connsiteX9" fmla="*/ 1226678 w 2759430"/>
                <a:gd name="connsiteY9" fmla="*/ 497145 h 2359188"/>
                <a:gd name="connsiteX10" fmla="*/ 1130871 w 2759430"/>
                <a:gd name="connsiteY10" fmla="*/ 572491 h 2359188"/>
                <a:gd name="connsiteX11" fmla="*/ 221873 w 2759430"/>
                <a:gd name="connsiteY11" fmla="*/ 183976 h 2359188"/>
                <a:gd name="connsiteX0" fmla="*/ 204528 w 2742085"/>
                <a:gd name="connsiteY0" fmla="*/ 183976 h 2359188"/>
                <a:gd name="connsiteX1" fmla="*/ 177295 w 2742085"/>
                <a:gd name="connsiteY1" fmla="*/ 2346501 h 2359188"/>
                <a:gd name="connsiteX2" fmla="*/ 1928444 w 2742085"/>
                <a:gd name="connsiteY2" fmla="*/ 2359188 h 2359188"/>
                <a:gd name="connsiteX3" fmla="*/ 1814253 w 2742085"/>
                <a:gd name="connsiteY3" fmla="*/ 1698451 h 2359188"/>
                <a:gd name="connsiteX4" fmla="*/ 2646805 w 2742085"/>
                <a:gd name="connsiteY4" fmla="*/ 130334 h 2359188"/>
                <a:gd name="connsiteX5" fmla="*/ 2037049 w 2742085"/>
                <a:gd name="connsiteY5" fmla="*/ 98409 h 2359188"/>
                <a:gd name="connsiteX6" fmla="*/ 2012737 w 2742085"/>
                <a:gd name="connsiteY6" fmla="*/ 303 h 2359188"/>
                <a:gd name="connsiteX7" fmla="*/ 1880928 w 2742085"/>
                <a:gd name="connsiteY7" fmla="*/ 22051 h 2359188"/>
                <a:gd name="connsiteX8" fmla="*/ 1883076 w 2742085"/>
                <a:gd name="connsiteY8" fmla="*/ 783060 h 2359188"/>
                <a:gd name="connsiteX9" fmla="*/ 1209333 w 2742085"/>
                <a:gd name="connsiteY9" fmla="*/ 497145 h 2359188"/>
                <a:gd name="connsiteX10" fmla="*/ 1113526 w 2742085"/>
                <a:gd name="connsiteY10" fmla="*/ 572491 h 2359188"/>
                <a:gd name="connsiteX11" fmla="*/ 204528 w 2742085"/>
                <a:gd name="connsiteY11" fmla="*/ 183976 h 235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2085" h="2359188">
                  <a:moveTo>
                    <a:pt x="204528" y="183976"/>
                  </a:moveTo>
                  <a:cubicBezTo>
                    <a:pt x="-274897" y="923751"/>
                    <a:pt x="248499" y="2120543"/>
                    <a:pt x="177295" y="2346501"/>
                  </a:cubicBezTo>
                  <a:lnTo>
                    <a:pt x="1928444" y="2359188"/>
                  </a:lnTo>
                  <a:cubicBezTo>
                    <a:pt x="1918532" y="2232782"/>
                    <a:pt x="1824165" y="1824857"/>
                    <a:pt x="1814253" y="1698451"/>
                  </a:cubicBezTo>
                  <a:cubicBezTo>
                    <a:pt x="2560139" y="1720658"/>
                    <a:pt x="2930335" y="1991050"/>
                    <a:pt x="2646805" y="130334"/>
                  </a:cubicBezTo>
                  <a:cubicBezTo>
                    <a:pt x="2238128" y="54071"/>
                    <a:pt x="2174254" y="89110"/>
                    <a:pt x="2037049" y="98409"/>
                  </a:cubicBezTo>
                  <a:cubicBezTo>
                    <a:pt x="2029033" y="39791"/>
                    <a:pt x="2036036" y="49121"/>
                    <a:pt x="2012737" y="303"/>
                  </a:cubicBezTo>
                  <a:cubicBezTo>
                    <a:pt x="1947153" y="-945"/>
                    <a:pt x="1983584" y="826"/>
                    <a:pt x="1880928" y="22051"/>
                  </a:cubicBezTo>
                  <a:cubicBezTo>
                    <a:pt x="1887278" y="280813"/>
                    <a:pt x="1873551" y="525885"/>
                    <a:pt x="1883076" y="783060"/>
                  </a:cubicBezTo>
                  <a:cubicBezTo>
                    <a:pt x="1732383" y="751246"/>
                    <a:pt x="1500167" y="597607"/>
                    <a:pt x="1209333" y="497145"/>
                  </a:cubicBezTo>
                  <a:cubicBezTo>
                    <a:pt x="1209205" y="618676"/>
                    <a:pt x="1247519" y="688113"/>
                    <a:pt x="1113526" y="572491"/>
                  </a:cubicBezTo>
                  <a:cubicBezTo>
                    <a:pt x="749388" y="481334"/>
                    <a:pt x="637598" y="385765"/>
                    <a:pt x="204528" y="18397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xmlns="" id="{DD9AB454-116B-4EB2-8F58-F50ECBDEB913}"/>
                </a:ext>
              </a:extLst>
            </p:cNvPr>
            <p:cNvSpPr/>
            <p:nvPr/>
          </p:nvSpPr>
          <p:spPr>
            <a:xfrm>
              <a:off x="1346402" y="4188188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xmlns="" id="{0EA310E8-189E-464A-8910-6FEA27D2F8FF}"/>
                </a:ext>
              </a:extLst>
            </p:cNvPr>
            <p:cNvSpPr/>
            <p:nvPr/>
          </p:nvSpPr>
          <p:spPr>
            <a:xfrm>
              <a:off x="3006267" y="4007233"/>
              <a:ext cx="628575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42" name="Freeform: Shape 3">
            <a:extLst>
              <a:ext uri="{FF2B5EF4-FFF2-40B4-BE49-F238E27FC236}">
                <a16:creationId xmlns:a16="http://schemas.microsoft.com/office/drawing/2014/main" xmlns="" id="{131CADC8-89DF-41CF-8DDD-CD05498EFF43}"/>
              </a:ext>
            </a:extLst>
          </p:cNvPr>
          <p:cNvSpPr/>
          <p:nvPr/>
        </p:nvSpPr>
        <p:spPr>
          <a:xfrm>
            <a:off x="8607015" y="1095507"/>
            <a:ext cx="1920296" cy="3056974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9EB2105E-CC1F-4D74-8C06-DC67F7CC40D1}"/>
              </a:ext>
            </a:extLst>
          </p:cNvPr>
          <p:cNvGrpSpPr/>
          <p:nvPr/>
        </p:nvGrpSpPr>
        <p:grpSpPr>
          <a:xfrm>
            <a:off x="874183" y="4498917"/>
            <a:ext cx="2232248" cy="2059188"/>
            <a:chOff x="4965552" y="1736224"/>
            <a:chExt cx="2232248" cy="205918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90CA85D0-FE22-4119-923F-FC4B1AD8ECE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Registrasi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Login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Melihat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profil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Mengakses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daftar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mahasiswa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dosen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,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bimbingan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PA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Mengedit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profil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Mendaftar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kelas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17DCFE8-83C9-4233-83C6-72238770515A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  <a:cs typeface="Arial" pitchFamily="34" charset="0"/>
                </a:rPr>
                <a:t>Mahasiswa</a:t>
              </a:r>
              <a:endParaRPr lang="ko-KR" altLang="en-US" sz="1400" b="1" dirty="0">
                <a:solidFill>
                  <a:schemeClr val="bg1"/>
                </a:solidFill>
                <a:latin typeface="Calisto MT" pitchFamily="18" charset="0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9EB2105E-CC1F-4D74-8C06-DC67F7CC40D1}"/>
              </a:ext>
            </a:extLst>
          </p:cNvPr>
          <p:cNvGrpSpPr/>
          <p:nvPr/>
        </p:nvGrpSpPr>
        <p:grpSpPr>
          <a:xfrm>
            <a:off x="8063243" y="4152481"/>
            <a:ext cx="2232248" cy="2705519"/>
            <a:chOff x="4965552" y="1736224"/>
            <a:chExt cx="2232248" cy="270551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90CA85D0-FE22-4119-923F-FC4B1AD8ECEA}"/>
                </a:ext>
              </a:extLst>
            </p:cNvPr>
            <p:cNvSpPr txBox="1"/>
            <p:nvPr/>
          </p:nvSpPr>
          <p:spPr>
            <a:xfrm>
              <a:off x="4965552" y="1979530"/>
              <a:ext cx="2232248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Registrasi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dosen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admin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Login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Melihat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profil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Mengakses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mengedit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daftar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mahasiswa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,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dosen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,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bimbingan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PA</a:t>
              </a: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Mengedit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</a:rPr>
                <a:t>profil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Mengupdate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status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dosen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dan</a:t>
              </a:r>
              <a:r>
                <a:rPr lang="en-US" altLang="ko-KR" sz="1400" b="1" dirty="0">
                  <a:solidFill>
                    <a:schemeClr val="bg1"/>
                  </a:solidFill>
                  <a:latin typeface="Calisto MT" pitchFamily="18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Calisto MT" pitchFamily="18" charset="0"/>
                </a:rPr>
                <a:t>mahasiswa</a:t>
              </a:r>
              <a:endParaRPr lang="en-US" altLang="ko-KR" sz="1400" b="1" dirty="0">
                <a:solidFill>
                  <a:schemeClr val="bg1"/>
                </a:solidFill>
                <a:latin typeface="Calisto MT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617DCFE8-83C9-4233-83C6-72238770515A}"/>
                </a:ext>
              </a:extLst>
            </p:cNvPr>
            <p:cNvSpPr txBox="1"/>
            <p:nvPr/>
          </p:nvSpPr>
          <p:spPr>
            <a:xfrm>
              <a:off x="4965552" y="1736224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 smtClean="0">
                  <a:solidFill>
                    <a:schemeClr val="bg1"/>
                  </a:solidFill>
                  <a:latin typeface="Calisto MT" pitchFamily="18" charset="0"/>
                  <a:cs typeface="Arial" pitchFamily="34" charset="0"/>
                </a:rPr>
                <a:t>Dosen</a:t>
              </a:r>
              <a:endParaRPr lang="ko-KR" altLang="en-US" sz="1400" b="1" dirty="0">
                <a:solidFill>
                  <a:schemeClr val="bg1"/>
                </a:solidFill>
                <a:latin typeface="Calisto MT" pitchFamily="18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52" y="1748979"/>
            <a:ext cx="6697685" cy="319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03" y="3960635"/>
            <a:ext cx="4578774" cy="265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Mahasiswa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4500" y="1297986"/>
            <a:ext cx="354390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email,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alamat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589" y="5286901"/>
            <a:ext cx="4612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mengubah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5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7" y="1509778"/>
            <a:ext cx="6993877" cy="321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573" y="4252778"/>
            <a:ext cx="401955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Dosen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47944" y="1509778"/>
            <a:ext cx="352410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nip,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nidn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email,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5277" y="5122797"/>
            <a:ext cx="5121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mengubah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07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0" y="2582751"/>
            <a:ext cx="8075054" cy="384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Kelas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6" y="1382751"/>
            <a:ext cx="97750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tersedia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mengajar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jam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kuliah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kuota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status. 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772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4" y="3396400"/>
            <a:ext cx="6774287" cy="3110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90" y="992547"/>
            <a:ext cx="3529584" cy="2549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190" y="3869243"/>
            <a:ext cx="3529584" cy="263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Bimbingan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454" y="1337746"/>
            <a:ext cx="66219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bimbingan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dosen-dosen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pembimbing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menjadi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bimbingan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melakukan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aksi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yaitu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edit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hapus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pilihan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aksu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edit,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mengubah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pembimbing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3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397" y="3301409"/>
            <a:ext cx="6387922" cy="306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1" y="2634332"/>
            <a:ext cx="2200875" cy="240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67" y="3501040"/>
            <a:ext cx="2436938" cy="286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Matakuliah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456" y="1427898"/>
            <a:ext cx="107818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matakuliah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melakukan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aksi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yaitu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edit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hapus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pilihan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aksi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edit,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mengubah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matakuliah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tertentu</a:t>
            </a:r>
            <a:r>
              <a:rPr lang="en-US" altLang="ko-KR" sz="20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melakukan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update.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39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2" y="2632188"/>
            <a:ext cx="10120884" cy="36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Detail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Profil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3792" y="1482866"/>
            <a:ext cx="9113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sudah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dimasukkan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sebelumnya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admin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mengedit</a:t>
            </a:r>
            <a:r>
              <a:rPr lang="en-US" altLang="ko-KR" sz="20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mereka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0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4ACCB52F-77DC-4385-9651-0CDA02C7FED1}"/>
              </a:ext>
            </a:extLst>
          </p:cNvPr>
          <p:cNvSpPr/>
          <p:nvPr/>
        </p:nvSpPr>
        <p:spPr>
          <a:xfrm>
            <a:off x="2769576" y="580292"/>
            <a:ext cx="6638191" cy="5697416"/>
          </a:xfrm>
          <a:custGeom>
            <a:avLst/>
            <a:gdLst>
              <a:gd name="connsiteX0" fmla="*/ 0 w 6638191"/>
              <a:gd name="connsiteY0" fmla="*/ 0 h 5697416"/>
              <a:gd name="connsiteX1" fmla="*/ 6638191 w 6638191"/>
              <a:gd name="connsiteY1" fmla="*/ 0 h 5697416"/>
              <a:gd name="connsiteX2" fmla="*/ 6638191 w 6638191"/>
              <a:gd name="connsiteY2" fmla="*/ 1514220 h 5697416"/>
              <a:gd name="connsiteX3" fmla="*/ 6542930 w 6638191"/>
              <a:gd name="connsiteY3" fmla="*/ 1369955 h 5697416"/>
              <a:gd name="connsiteX4" fmla="*/ 6542930 w 6638191"/>
              <a:gd name="connsiteY4" fmla="*/ 95261 h 5697416"/>
              <a:gd name="connsiteX5" fmla="*/ 95261 w 6638191"/>
              <a:gd name="connsiteY5" fmla="*/ 95261 h 5697416"/>
              <a:gd name="connsiteX6" fmla="*/ 95261 w 6638191"/>
              <a:gd name="connsiteY6" fmla="*/ 5602155 h 5697416"/>
              <a:gd name="connsiteX7" fmla="*/ 6542930 w 6638191"/>
              <a:gd name="connsiteY7" fmla="*/ 5602155 h 5697416"/>
              <a:gd name="connsiteX8" fmla="*/ 6542930 w 6638191"/>
              <a:gd name="connsiteY8" fmla="*/ 3165458 h 5697416"/>
              <a:gd name="connsiteX9" fmla="*/ 6638191 w 6638191"/>
              <a:gd name="connsiteY9" fmla="*/ 3159428 h 5697416"/>
              <a:gd name="connsiteX10" fmla="*/ 6638191 w 6638191"/>
              <a:gd name="connsiteY10" fmla="*/ 5697416 h 5697416"/>
              <a:gd name="connsiteX11" fmla="*/ 0 w 6638191"/>
              <a:gd name="connsiteY11" fmla="*/ 5697416 h 569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38191" h="5697416">
                <a:moveTo>
                  <a:pt x="0" y="0"/>
                </a:moveTo>
                <a:lnTo>
                  <a:pt x="6638191" y="0"/>
                </a:lnTo>
                <a:lnTo>
                  <a:pt x="6638191" y="1514220"/>
                </a:lnTo>
                <a:lnTo>
                  <a:pt x="6542930" y="1369955"/>
                </a:lnTo>
                <a:lnTo>
                  <a:pt x="6542930" y="95261"/>
                </a:lnTo>
                <a:lnTo>
                  <a:pt x="95261" y="95261"/>
                </a:lnTo>
                <a:lnTo>
                  <a:pt x="95261" y="5602155"/>
                </a:lnTo>
                <a:lnTo>
                  <a:pt x="6542930" y="5602155"/>
                </a:lnTo>
                <a:lnTo>
                  <a:pt x="6542930" y="3165458"/>
                </a:lnTo>
                <a:lnTo>
                  <a:pt x="6638191" y="3159428"/>
                </a:lnTo>
                <a:lnTo>
                  <a:pt x="6638191" y="5697416"/>
                </a:lnTo>
                <a:lnTo>
                  <a:pt x="0" y="5697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5BC34FD-DEEB-45E9-8C98-A0052BB0708F}"/>
              </a:ext>
            </a:extLst>
          </p:cNvPr>
          <p:cNvSpPr txBox="1"/>
          <p:nvPr/>
        </p:nvSpPr>
        <p:spPr>
          <a:xfrm>
            <a:off x="4387344" y="4577590"/>
            <a:ext cx="474784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xmlns="" id="{F6B98534-F27A-4335-B3CB-311A56F957F3}"/>
              </a:ext>
            </a:extLst>
          </p:cNvPr>
          <p:cNvSpPr/>
          <p:nvPr/>
        </p:nvSpPr>
        <p:spPr>
          <a:xfrm>
            <a:off x="10139516" y="1731884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xmlns="" id="{DB44449B-638E-4E16-A348-DCC5737B4C5D}"/>
              </a:ext>
            </a:extLst>
          </p:cNvPr>
          <p:cNvSpPr/>
          <p:nvPr/>
        </p:nvSpPr>
        <p:spPr>
          <a:xfrm>
            <a:off x="5522171" y="4289462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xmlns="" id="{5049180E-CDF9-4870-B4F1-1BC383A49384}"/>
              </a:ext>
            </a:extLst>
          </p:cNvPr>
          <p:cNvSpPr/>
          <p:nvPr/>
        </p:nvSpPr>
        <p:spPr>
          <a:xfrm>
            <a:off x="4169051" y="2046591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xmlns="" id="{0573F2CA-D1E8-467E-A19F-79E2BBF1B709}"/>
              </a:ext>
            </a:extLst>
          </p:cNvPr>
          <p:cNvSpPr/>
          <p:nvPr/>
        </p:nvSpPr>
        <p:spPr>
          <a:xfrm>
            <a:off x="3810616" y="5368574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xmlns="" id="{7FE865E2-30F2-4475-A664-063161D5EFD4}"/>
              </a:ext>
            </a:extLst>
          </p:cNvPr>
          <p:cNvSpPr/>
          <p:nvPr/>
        </p:nvSpPr>
        <p:spPr>
          <a:xfrm>
            <a:off x="7993705" y="3172607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09A2C8CD-2931-44CC-B767-B991B7BBB1C3}"/>
              </a:ext>
            </a:extLst>
          </p:cNvPr>
          <p:cNvGrpSpPr/>
          <p:nvPr/>
        </p:nvGrpSpPr>
        <p:grpSpPr>
          <a:xfrm>
            <a:off x="2932947" y="759876"/>
            <a:ext cx="2620319" cy="525185"/>
            <a:chOff x="1612709" y="1258934"/>
            <a:chExt cx="2620319" cy="52518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69C45AF-CF12-40E7-B3CD-66B0F6B0AA9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0C7ADE1-86F7-4C34-90DF-2446436B74B8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192A60B4-D753-4B67-8265-5660A6F9CE50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8AE95D4-501B-4FFA-963D-1EA1803F2076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2C71E4A-5272-4F3B-91BE-F93989C23D56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664FD0F6-BD9B-432C-90F6-F5A7D5C66D88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D84116B8-F1F6-417D-94BE-66D3E51D935A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9E1DA935-74DD-4CB3-8638-17401CCADB87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DAE98A0-3C4C-461F-83D5-DDECC3BA2B5A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8D4684F5-2214-4DCF-AD6D-076ABE52D45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7E8981B0-516B-42B4-BD0E-C8AA0C42C5FF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324676DC-498F-4C24-A5C1-ED620AAF66E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63C31AC2-71BD-4BFE-80F0-902FB9213FC6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ED5196E4-98D6-4332-90C9-67518FC62428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9BD4A2E1-DFF4-44E6-AFFF-ED797391ED86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80900647-6A5F-4DB6-BB6F-3FB0E71EE397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3BE306EE-36F9-45A8-9376-25E89C0873D1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527AA53F-ED99-45B9-A324-D9A0BB7B7E4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5C4500C2-9EBC-413C-A0C9-3FF44E5EE192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5ABD6A7-01B2-4731-9639-D98F9CC37826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799A2B93-F577-4F45-ACFC-73CA45C9B149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96FD627-232A-4E66-BD84-32C5FC56FD56}"/>
              </a:ext>
            </a:extLst>
          </p:cNvPr>
          <p:cNvGrpSpPr/>
          <p:nvPr/>
        </p:nvGrpSpPr>
        <p:grpSpPr>
          <a:xfrm>
            <a:off x="6549127" y="4006238"/>
            <a:ext cx="2620319" cy="525185"/>
            <a:chOff x="1612709" y="1258934"/>
            <a:chExt cx="2620319" cy="52518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A4C35AA7-994A-464A-98DD-4B1846F2B4B4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885E40DA-57AB-4ED6-BFB7-B5342530267A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2D6D6E5-D84E-405B-9D06-89E5A9248E03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BEC3E1D-E988-414B-9A22-E79D83A29F27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C5ADD03-16C7-47E2-BF57-12A241E04DB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4268223-C406-4E7F-8F37-F40042312A4B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E76F9584-7F0C-4EC2-97AE-F829810C2952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138C9367-F3B0-48B4-81A5-107FF5640CC6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828576EA-13C4-4A0F-BD51-24285C639F8D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BAAB31D3-BFE2-4FE0-AB8C-64254841790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022BAB97-55D0-480A-A985-F4FED8107041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A00320B6-3AD8-440F-9A46-063248A5950C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D1A06F38-BAD5-4A24-B69B-1E97A8F014D4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22100B1E-D99D-412F-88C8-E822B489A469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CBB4AEB4-1B63-4566-B2A2-85FF8CEBD02F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98A43FB4-3170-4458-8BC9-399340117F50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AF3370CC-8BD8-4DF4-9C58-0DFA140CBB2B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281D5082-07F8-4138-8570-317B629964F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3E68CE3A-9786-40A9-A3BF-2E3FA45485F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6F7D3D3F-A28F-44A0-B945-5263DE477E19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4272924B-BEC4-45DD-A357-ECA48FB3756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59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Utama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CA85D0-FE22-4119-923F-FC4B1AD8ECEA}"/>
              </a:ext>
            </a:extLst>
          </p:cNvPr>
          <p:cNvSpPr txBox="1"/>
          <p:nvPr/>
        </p:nvSpPr>
        <p:spPr>
          <a:xfrm>
            <a:off x="564457" y="1318806"/>
            <a:ext cx="8945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Calisto MT" pitchFamily="18" charset="0"/>
              </a:rPr>
              <a:t>B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agian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merupakan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utama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Informasi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Universitas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Udayana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pilihan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untuk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login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register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untuk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user.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7" y="2194118"/>
            <a:ext cx="9081819" cy="449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13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Login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56" y="1742806"/>
            <a:ext cx="5540130" cy="440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58327" y="1890920"/>
            <a:ext cx="43667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Halaman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ini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dapat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diakses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oleh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semua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stakeholder agar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dapat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masuk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pada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sistem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sesuai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 role </a:t>
            </a:r>
            <a:r>
              <a:rPr lang="en-US" altLang="ko-KR" sz="2800" dirty="0" err="1">
                <a:solidFill>
                  <a:prstClr val="white"/>
                </a:solidFill>
                <a:latin typeface="Calisto MT" pitchFamily="18" charset="0"/>
              </a:rPr>
              <a:t>maisng-masing</a:t>
            </a:r>
            <a:r>
              <a:rPr lang="en-US" altLang="ko-KR" sz="2800" dirty="0">
                <a:solidFill>
                  <a:prstClr val="white"/>
                </a:solidFill>
                <a:latin typeface="Calisto MT" pitchFamily="18" charset="0"/>
              </a:rPr>
              <a:t>.</a:t>
            </a:r>
            <a:endParaRPr lang="en-US" altLang="ko-KR" sz="2800" dirty="0">
              <a:solidFill>
                <a:prstClr val="white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78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56" y="2766939"/>
            <a:ext cx="2665927" cy="3675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xmlns:lc="http://schemas.openxmlformats.org/drawingml/2006/lockedCanvas" id="{E3630A88-8300-4455-91FF-C104F4DDE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66" y="2745983"/>
            <a:ext cx="3006852" cy="3696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1851B634-4C5C-4BD3-83E6-C2E5382010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2" r="3627" b="6806"/>
          <a:stretch/>
        </p:blipFill>
        <p:spPr>
          <a:xfrm>
            <a:off x="6962439" y="2766939"/>
            <a:ext cx="3027844" cy="3696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Registrasi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4456" y="1597103"/>
            <a:ext cx="9635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Calisto MT" pitchFamily="18" charset="0"/>
              </a:rPr>
              <a:t>registrasi</a:t>
            </a:r>
            <a:r>
              <a:rPr lang="en-US" altLang="ko-KR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untuk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mendaftarkan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diri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sesuai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dengan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role.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Registrasi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diakses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ketika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beum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memiliki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akun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registrasi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admin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hanya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diakses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oleh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 admin </a:t>
            </a:r>
            <a:r>
              <a:rPr lang="en-US" altLang="ko-KR" dirty="0" err="1" smtClean="0">
                <a:solidFill>
                  <a:schemeClr val="bg1"/>
                </a:solidFill>
                <a:latin typeface="Calisto MT" pitchFamily="18" charset="0"/>
              </a:rPr>
              <a:t>saja</a:t>
            </a:r>
            <a:r>
              <a:rPr lang="en-US" altLang="ko-KR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68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7121051" y="5253050"/>
            <a:ext cx="347989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Fitur</a:t>
            </a:r>
            <a:r>
              <a:rPr lang="en-US" altLang="ko-KR" sz="40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0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Mahasiswa</a:t>
            </a:r>
            <a:endParaRPr lang="ko-KR" altLang="en-US" sz="40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F2F7D63C-9C1E-483F-9F3C-623D625D2CE1}"/>
              </a:ext>
            </a:extLst>
          </p:cNvPr>
          <p:cNvGrpSpPr/>
          <p:nvPr/>
        </p:nvGrpSpPr>
        <p:grpSpPr>
          <a:xfrm rot="16200000" flipH="1">
            <a:off x="2458686" y="4082555"/>
            <a:ext cx="3634011" cy="1097280"/>
            <a:chOff x="8230329" y="5360525"/>
            <a:chExt cx="3634011" cy="109728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703C245B-3C75-41B6-B64A-09E40959C5AD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690CF62E-B43D-4CFB-B3C2-60836643346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DDFDBBB-5FD1-4358-9ACC-967678FD5B83}"/>
              </a:ext>
            </a:extLst>
          </p:cNvPr>
          <p:cNvGrpSpPr/>
          <p:nvPr/>
        </p:nvGrpSpPr>
        <p:grpSpPr>
          <a:xfrm rot="16200000" flipV="1">
            <a:off x="-701217" y="1737213"/>
            <a:ext cx="3643536" cy="1106806"/>
            <a:chOff x="8230329" y="5360525"/>
            <a:chExt cx="3643536" cy="11068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0265A0C-13F4-4D76-8DF8-C9FD24BAB3EA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12C072D6-C945-4B11-B7E6-8019C6B738A1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iamond 29">
            <a:extLst>
              <a:ext uri="{FF2B5EF4-FFF2-40B4-BE49-F238E27FC236}">
                <a16:creationId xmlns:a16="http://schemas.microsoft.com/office/drawing/2014/main" xmlns="" id="{65697609-5EA4-4D68-BE22-A65FB4074EBA}"/>
              </a:ext>
            </a:extLst>
          </p:cNvPr>
          <p:cNvSpPr/>
          <p:nvPr/>
        </p:nvSpPr>
        <p:spPr>
          <a:xfrm>
            <a:off x="1673954" y="841570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xmlns="" id="{6C3EB5A1-3CF0-4BD5-BB53-71BA76F7E118}"/>
              </a:ext>
            </a:extLst>
          </p:cNvPr>
          <p:cNvSpPr/>
          <p:nvPr/>
        </p:nvSpPr>
        <p:spPr>
          <a:xfrm>
            <a:off x="4275692" y="3165519"/>
            <a:ext cx="436586" cy="436586"/>
          </a:xfrm>
          <a:prstGeom prst="diamond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xmlns="" id="{07DED52A-6554-4E8F-991E-8854317480D7}"/>
              </a:ext>
            </a:extLst>
          </p:cNvPr>
          <p:cNvSpPr/>
          <p:nvPr/>
        </p:nvSpPr>
        <p:spPr>
          <a:xfrm>
            <a:off x="2919541" y="5288665"/>
            <a:ext cx="432491" cy="432491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xmlns="" id="{9F0825D9-D869-4D5D-A365-028BEBB07060}"/>
              </a:ext>
            </a:extLst>
          </p:cNvPr>
          <p:cNvSpPr/>
          <p:nvPr/>
        </p:nvSpPr>
        <p:spPr>
          <a:xfrm>
            <a:off x="721718" y="3675799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FD604367-943C-403F-9B88-218C6882CFA6}"/>
              </a:ext>
            </a:extLst>
          </p:cNvPr>
          <p:cNvGrpSpPr/>
          <p:nvPr/>
        </p:nvGrpSpPr>
        <p:grpSpPr>
          <a:xfrm>
            <a:off x="2503016" y="231907"/>
            <a:ext cx="2620319" cy="525185"/>
            <a:chOff x="1612709" y="1258934"/>
            <a:chExt cx="2620319" cy="52518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4D0E9279-943C-47C1-87C2-A99E7169E72D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5D6F9E02-EC7B-4DD9-AABB-87D5B2470360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A24645F5-A4A4-45F5-AC05-8D40A1C4845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999F2A4A-0840-46B3-B4DC-4525EA83D0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5B8258BB-5865-4BCE-B48C-28720970F54A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50B4C3BB-13EF-4199-9BCD-7527C0DFA921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742BD141-5EC6-4346-9C74-04E4D8EC9A67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A7E40AA-09BC-4937-A869-F76B02F25F73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7A41C991-7B07-42C8-B4DF-D23ABDA6EDC5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83767DED-0590-42A3-AAAF-48C9CC30E2F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32F7395E-5DCA-4B13-91EB-07008200AC6B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CF29E2B7-E58D-43D8-9172-3467DBA1FC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EABD1C83-9EB6-4ED0-A7DA-7A813247365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297DC1C7-DF04-462B-8E28-8964FE847A15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03333193-419A-49C8-9331-26098059E70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9482C051-0D48-46D7-AA0B-1C69777B5403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4EE5C538-F064-4894-9577-DFC67AC873C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C7143FD2-CEF2-469E-884D-C46982770A47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4BCF759B-7521-48D7-962C-D1924C94507F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40772589-562D-4CC4-83DA-52BC04D5E04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50C1E096-F11A-45D8-9C92-C20E8F6214FD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78C26EEF-D283-4DD8-BA13-CA872CD5E88C}"/>
              </a:ext>
            </a:extLst>
          </p:cNvPr>
          <p:cNvGrpSpPr/>
          <p:nvPr/>
        </p:nvGrpSpPr>
        <p:grpSpPr>
          <a:xfrm>
            <a:off x="4565976" y="6126559"/>
            <a:ext cx="2620319" cy="525185"/>
            <a:chOff x="1612709" y="1258934"/>
            <a:chExt cx="2620319" cy="52518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A9467519-5E0B-4E6B-9359-7E49C0706C2B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8AEFEB52-FE38-4D1D-B189-3A81736D9B49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C2AA1CC3-41D1-415C-A91D-92587CBEE18E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B089BAA9-7096-4069-94C8-F31FA62FCA99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E1AE6A12-AF3E-4D92-B280-982F8F45A34C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CE7AE893-C87F-4E20-8338-207E7E402923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D2B1CE0-3722-4429-9BCC-BCA8EA8C4599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C435A21D-BB8D-47E6-B0C5-84D129A316CC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4CD5C712-24B8-4B93-9E76-6E21E3193AF0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B6237FA5-50EE-4D3A-91D0-5532374AC4B2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1D586D65-0394-44D8-80E0-4B4A93DF26C6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CAFBE29C-3F71-4D3C-B2C1-72D45ACB7CA2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8437E719-DC10-4DA9-A443-CDD04893ACDA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6147AD15-8420-4CAD-8F30-F46A6E07F041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91B444EA-0EC8-4E21-931B-55F59305D867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51D0208-2E19-4715-B5ED-5797679ED22E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D0BBAC55-BC90-4750-B79F-D4846F53907A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7CF9F9D1-DA89-4347-89D3-C0BE28BD22A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ABA5B2F2-70DE-4DE5-8C19-2C08A5A2569A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B708652-88ED-4B51-BD25-6EA651D81717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6AFD02C0-8DB8-4390-8108-FEFD943E4B67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iamond 28">
            <a:extLst>
              <a:ext uri="{FF2B5EF4-FFF2-40B4-BE49-F238E27FC236}">
                <a16:creationId xmlns:a16="http://schemas.microsoft.com/office/drawing/2014/main" xmlns="" id="{054C6852-9435-4614-9AEA-A0630E3781E5}"/>
              </a:ext>
            </a:extLst>
          </p:cNvPr>
          <p:cNvSpPr/>
          <p:nvPr/>
        </p:nvSpPr>
        <p:spPr>
          <a:xfrm>
            <a:off x="5307361" y="4691582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4">
            <a:extLst>
              <a:ext uri="{FF2B5EF4-FFF2-40B4-BE49-F238E27FC236}">
                <a16:creationId xmlns:a16="http://schemas.microsoft.com/office/drawing/2014/main" xmlns="" id="{58FAC970-7D5E-4561-BF25-F033349F1AFD}"/>
              </a:ext>
            </a:extLst>
          </p:cNvPr>
          <p:cNvSpPr/>
          <p:nvPr/>
        </p:nvSpPr>
        <p:spPr>
          <a:xfrm>
            <a:off x="7045914" y="992332"/>
            <a:ext cx="2537254" cy="4226754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1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0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065"/>
            <a:ext cx="8932504" cy="3863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Mahasiswa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6" y="1432628"/>
            <a:ext cx="96356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email,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alamat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mencari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lainnya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dengan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memasukkan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fitur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pencarian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8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5" y="2706174"/>
            <a:ext cx="9434615" cy="387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Dosen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456" y="1494072"/>
            <a:ext cx="9635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dalam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sistem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terdiri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berupa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nip,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nidn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email,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dari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055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4" y="1697922"/>
            <a:ext cx="6336406" cy="268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72" y="4517399"/>
            <a:ext cx="6858737" cy="221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42C12F7-AE9B-40D2-A6C4-2F1B6BC860EE}"/>
              </a:ext>
            </a:extLst>
          </p:cNvPr>
          <p:cNvSpPr txBox="1"/>
          <p:nvPr/>
        </p:nvSpPr>
        <p:spPr>
          <a:xfrm>
            <a:off x="564456" y="520167"/>
            <a:ext cx="894596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Halaman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Daftar</a:t>
            </a:r>
            <a:r>
              <a:rPr lang="en-US" altLang="ko-KR" sz="4400" dirty="0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 </a:t>
            </a:r>
            <a:r>
              <a:rPr lang="en-US" altLang="ko-KR" sz="4400" dirty="0" err="1" smtClean="0">
                <a:solidFill>
                  <a:schemeClr val="bg1"/>
                </a:solidFill>
                <a:latin typeface="Calisto MT" pitchFamily="18" charset="0"/>
                <a:cs typeface="Arial" pitchFamily="34" charset="0"/>
              </a:rPr>
              <a:t>Kelas</a:t>
            </a:r>
            <a:endParaRPr lang="ko-KR" altLang="en-US" sz="4400" dirty="0">
              <a:solidFill>
                <a:schemeClr val="bg1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2634" y="1830969"/>
            <a:ext cx="49734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halaman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tersedia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dimana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data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akan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dosen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mengajar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jam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kuliah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kuota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,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status.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Pada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daftar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ini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juga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dapat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melihat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siapa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saja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mengikuti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kelas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tersebut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yang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menampilkan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nama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dan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nim</a:t>
            </a:r>
            <a:r>
              <a:rPr lang="en-US" altLang="ko-KR" sz="2000" dirty="0" smtClean="0">
                <a:solidFill>
                  <a:schemeClr val="bg1"/>
                </a:solidFill>
                <a:latin typeface="Calisto MT" pitchFamily="18" charset="0"/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  <a:latin typeface="Calisto MT" pitchFamily="18" charset="0"/>
              </a:rPr>
              <a:t>mahasiswa</a:t>
            </a:r>
            <a:endParaRPr lang="en-US" altLang="ko-KR" sz="2000" dirty="0">
              <a:solidFill>
                <a:schemeClr val="bg1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127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895</Words>
  <Application>Microsoft Office PowerPoint</Application>
  <PresentationFormat>Custom</PresentationFormat>
  <Paragraphs>72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User</cp:lastModifiedBy>
  <cp:revision>145</cp:revision>
  <dcterms:created xsi:type="dcterms:W3CDTF">2019-01-14T06:35:35Z</dcterms:created>
  <dcterms:modified xsi:type="dcterms:W3CDTF">2020-05-29T20:50:33Z</dcterms:modified>
</cp:coreProperties>
</file>